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31A8-3E6C-4826-8D49-E978CA47D1F6}" type="datetimeFigureOut">
              <a:rPr lang="fr-FR" smtClean="0"/>
              <a:t>14/12/2016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03A1-901B-4929-89EF-31A7BD848D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7828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31A8-3E6C-4826-8D49-E978CA47D1F6}" type="datetimeFigureOut">
              <a:rPr lang="fr-FR" smtClean="0"/>
              <a:t>14/12/2016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03A1-901B-4929-89EF-31A7BD848D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6743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31A8-3E6C-4826-8D49-E978CA47D1F6}" type="datetimeFigureOut">
              <a:rPr lang="fr-FR" smtClean="0"/>
              <a:t>14/12/2016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03A1-901B-4929-89EF-31A7BD848D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8823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31A8-3E6C-4826-8D49-E978CA47D1F6}" type="datetimeFigureOut">
              <a:rPr lang="fr-FR" smtClean="0"/>
              <a:t>14/12/2016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03A1-901B-4929-89EF-31A7BD848D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6987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31A8-3E6C-4826-8D49-E978CA47D1F6}" type="datetimeFigureOut">
              <a:rPr lang="fr-FR" smtClean="0"/>
              <a:t>14/12/2016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03A1-901B-4929-89EF-31A7BD848D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4583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31A8-3E6C-4826-8D49-E978CA47D1F6}" type="datetimeFigureOut">
              <a:rPr lang="fr-FR" smtClean="0"/>
              <a:t>14/12/2016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03A1-901B-4929-89EF-31A7BD848D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8957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31A8-3E6C-4826-8D49-E978CA47D1F6}" type="datetimeFigureOut">
              <a:rPr lang="fr-FR" smtClean="0"/>
              <a:t>14/12/2016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03A1-901B-4929-89EF-31A7BD848D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5690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31A8-3E6C-4826-8D49-E978CA47D1F6}" type="datetimeFigureOut">
              <a:rPr lang="fr-FR" smtClean="0"/>
              <a:t>14/12/2016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03A1-901B-4929-89EF-31A7BD848D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2242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31A8-3E6C-4826-8D49-E978CA47D1F6}" type="datetimeFigureOut">
              <a:rPr lang="fr-FR" smtClean="0"/>
              <a:t>14/12/2016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03A1-901B-4929-89EF-31A7BD848D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2274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31A8-3E6C-4826-8D49-E978CA47D1F6}" type="datetimeFigureOut">
              <a:rPr lang="fr-FR" smtClean="0"/>
              <a:t>14/12/2016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03A1-901B-4929-89EF-31A7BD848D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5158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31A8-3E6C-4826-8D49-E978CA47D1F6}" type="datetimeFigureOut">
              <a:rPr lang="fr-FR" smtClean="0"/>
              <a:t>14/12/2016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03A1-901B-4929-89EF-31A7BD848D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3681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831A8-3E6C-4826-8D49-E978CA47D1F6}" type="datetimeFigureOut">
              <a:rPr lang="fr-FR" smtClean="0"/>
              <a:t>14/12/2016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DA03A1-901B-4929-89EF-31A7BD848D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8442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microsoft.com/office/2007/relationships/hdphoto" Target="../media/hdphoto4.wdp"/><Relationship Id="rId9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Résultat d’images pour la menace fant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ésultat d’images pour la menace fantom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243" y="-14068"/>
            <a:ext cx="9162757" cy="687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 rot="20679339">
            <a:off x="3302671" y="3856412"/>
            <a:ext cx="243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</a:t>
            </a:r>
            <a:r>
              <a:rPr lang="fr-CA" sz="2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coding</a:t>
            </a:r>
            <a:r>
              <a:rPr lang="fr-CA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utf-8</a:t>
            </a:r>
            <a:endParaRPr lang="fr-FR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8481" y="0"/>
            <a:ext cx="466794" cy="701730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ngLiU_HKSCS-ExtB" panose="02020500000000000000" pitchFamily="18" charset="-120"/>
                <a:ea typeface="MingLiU_HKSCS-ExtB" panose="02020500000000000000" pitchFamily="18" charset="-120"/>
              </a:rPr>
              <a:t>L</a:t>
            </a:r>
          </a:p>
          <a:p>
            <a:pPr algn="ctr"/>
            <a:r>
              <a:rPr lang="fr-CA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ngLiU_HKSCS-ExtB" panose="02020500000000000000" pitchFamily="18" charset="-120"/>
                <a:ea typeface="MingLiU_HKSCS-ExtB" panose="02020500000000000000" pitchFamily="18" charset="-120"/>
              </a:rPr>
              <a:t>A</a:t>
            </a:r>
          </a:p>
          <a:p>
            <a:pPr algn="ctr"/>
            <a:endParaRPr lang="fr-CA" sz="4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ngLiU_HKSCS-ExtB" panose="02020500000000000000" pitchFamily="18" charset="-120"/>
              <a:ea typeface="MingLiU_HKSCS-ExtB" panose="02020500000000000000" pitchFamily="18" charset="-120"/>
            </a:endParaRPr>
          </a:p>
          <a:p>
            <a:pPr algn="ctr"/>
            <a:r>
              <a:rPr lang="fr-CA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ngLiU_HKSCS-ExtB" panose="02020500000000000000" pitchFamily="18" charset="-120"/>
                <a:ea typeface="MingLiU_HKSCS-ExtB" panose="02020500000000000000" pitchFamily="18" charset="-120"/>
              </a:rPr>
              <a:t>M</a:t>
            </a:r>
          </a:p>
          <a:p>
            <a:pPr algn="ctr"/>
            <a:r>
              <a:rPr lang="fr-CA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ngLiU_HKSCS-ExtB" panose="02020500000000000000" pitchFamily="18" charset="-120"/>
                <a:ea typeface="MingLiU_HKSCS-ExtB" panose="02020500000000000000" pitchFamily="18" charset="-120"/>
              </a:rPr>
              <a:t>E</a:t>
            </a:r>
          </a:p>
          <a:p>
            <a:pPr algn="ctr"/>
            <a:r>
              <a:rPr lang="fr-CA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ngLiU_HKSCS-ExtB" panose="02020500000000000000" pitchFamily="18" charset="-120"/>
                <a:ea typeface="MingLiU_HKSCS-ExtB" panose="02020500000000000000" pitchFamily="18" charset="-120"/>
              </a:rPr>
              <a:t>N</a:t>
            </a:r>
          </a:p>
          <a:p>
            <a:pPr algn="ctr"/>
            <a:r>
              <a:rPr lang="fr-CA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ngLiU_HKSCS-ExtB" panose="02020500000000000000" pitchFamily="18" charset="-120"/>
                <a:ea typeface="MingLiU_HKSCS-ExtB" panose="02020500000000000000" pitchFamily="18" charset="-120"/>
              </a:rPr>
              <a:t>A</a:t>
            </a:r>
          </a:p>
          <a:p>
            <a:pPr algn="ctr"/>
            <a:r>
              <a:rPr lang="fr-CA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ngLiU_HKSCS-ExtB" panose="02020500000000000000" pitchFamily="18" charset="-120"/>
                <a:ea typeface="MingLiU_HKSCS-ExtB" panose="02020500000000000000" pitchFamily="18" charset="-120"/>
              </a:rPr>
              <a:t>C</a:t>
            </a:r>
          </a:p>
          <a:p>
            <a:pPr algn="ctr"/>
            <a:r>
              <a:rPr lang="fr-CA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ngLiU_HKSCS-ExtB" panose="02020500000000000000" pitchFamily="18" charset="-120"/>
                <a:ea typeface="MingLiU_HKSCS-ExtB" panose="02020500000000000000" pitchFamily="18" charset="-120"/>
              </a:rPr>
              <a:t>E</a:t>
            </a:r>
          </a:p>
          <a:p>
            <a:pPr algn="ctr"/>
            <a:endParaRPr lang="fr-F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157968" y="887895"/>
            <a:ext cx="466794" cy="566308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CA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ngLiU_HKSCS-ExtB" panose="02020500000000000000" pitchFamily="18" charset="-120"/>
                <a:ea typeface="MingLiU_HKSCS-ExtB" panose="02020500000000000000" pitchFamily="18" charset="-120"/>
              </a:rPr>
              <a:t>P</a:t>
            </a:r>
          </a:p>
          <a:p>
            <a:pPr algn="ctr"/>
            <a:r>
              <a:rPr lang="fr-CA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ngLiU_HKSCS-ExtB" panose="02020500000000000000" pitchFamily="18" charset="-120"/>
                <a:ea typeface="MingLiU_HKSCS-ExtB" panose="02020500000000000000" pitchFamily="18" charset="-120"/>
              </a:rPr>
              <a:t>Y</a:t>
            </a:r>
          </a:p>
          <a:p>
            <a:pPr algn="ctr"/>
            <a:r>
              <a:rPr lang="fr-CA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ngLiU_HKSCS-ExtB" panose="02020500000000000000" pitchFamily="18" charset="-120"/>
                <a:ea typeface="MingLiU_HKSCS-ExtB" panose="02020500000000000000" pitchFamily="18" charset="-120"/>
              </a:rPr>
              <a:t>T</a:t>
            </a:r>
          </a:p>
          <a:p>
            <a:pPr algn="ctr"/>
            <a:r>
              <a:rPr lang="fr-CA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ngLiU_HKSCS-ExtB" panose="02020500000000000000" pitchFamily="18" charset="-120"/>
                <a:ea typeface="MingLiU_HKSCS-ExtB" panose="02020500000000000000" pitchFamily="18" charset="-120"/>
              </a:rPr>
              <a:t>H</a:t>
            </a:r>
          </a:p>
          <a:p>
            <a:pPr algn="ctr"/>
            <a:r>
              <a:rPr lang="fr-CA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ngLiU_HKSCS-ExtB" panose="02020500000000000000" pitchFamily="18" charset="-120"/>
                <a:ea typeface="MingLiU_HKSCS-ExtB" panose="02020500000000000000" pitchFamily="18" charset="-120"/>
              </a:rPr>
              <a:t>O</a:t>
            </a:r>
          </a:p>
          <a:p>
            <a:pPr algn="ctr"/>
            <a:r>
              <a:rPr lang="fr-CA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ngLiU_HKSCS-ExtB" panose="02020500000000000000" pitchFamily="18" charset="-120"/>
                <a:ea typeface="MingLiU_HKSCS-ExtB" panose="02020500000000000000" pitchFamily="18" charset="-120"/>
              </a:rPr>
              <a:t>N</a:t>
            </a:r>
          </a:p>
          <a:p>
            <a:pPr algn="ctr"/>
            <a:endParaRPr lang="fr-CA" sz="4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ngLiU_HKSCS-ExtB" panose="02020500000000000000" pitchFamily="18" charset="-120"/>
              <a:ea typeface="MingLiU_HKSCS-ExtB" panose="02020500000000000000" pitchFamily="18" charset="-120"/>
            </a:endParaRPr>
          </a:p>
          <a:p>
            <a:pPr algn="ctr"/>
            <a:endParaRPr lang="fr-F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ZoneTexte 10"/>
          <p:cNvSpPr txBox="1"/>
          <p:nvPr/>
        </p:nvSpPr>
        <p:spPr>
          <a:xfrm rot="20679339">
            <a:off x="8700294" y="2292655"/>
            <a:ext cx="243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 csv</a:t>
            </a:r>
            <a:endParaRPr lang="fr-FR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68125" y1="8252" x2="68125" y2="8252"/>
                        <a14:foregroundMark x1="83750" y1="8252" x2="83750" y2="8252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578031">
            <a:off x="2957068" y="921637"/>
            <a:ext cx="1091695" cy="140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857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ésultat d’images pour pillule matric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6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 rot="19869139">
            <a:off x="3352800" y="2968486"/>
            <a:ext cx="1669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Réalité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 rot="1772818">
            <a:off x="8229597" y="3533055"/>
            <a:ext cx="99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/>
                </a:solidFill>
              </a:rPr>
              <a:t>succès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56638" y="370962"/>
            <a:ext cx="7278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CA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Au final, ça donne quoi?</a:t>
            </a:r>
            <a:endParaRPr lang="fr-FR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35071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8" name="Picture 12" descr="Résultat d’images pour matr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9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Résultat d’images pour in the matrix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35" b="97373" l="10000" r="9468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771" y="658509"/>
            <a:ext cx="4732920" cy="613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68125" y1="8252" x2="68125" y2="8252"/>
                        <a14:foregroundMark x1="83750" y1="8252" x2="83750" y2="8252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578031">
            <a:off x="8353854" y="745300"/>
            <a:ext cx="768754" cy="989770"/>
          </a:xfrm>
          <a:prstGeom prst="rect">
            <a:avLst/>
          </a:prstGeom>
        </p:spPr>
      </p:pic>
      <p:pic>
        <p:nvPicPr>
          <p:cNvPr id="4100" name="Picture 4" descr="Résultat d’images pour shade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70253">
            <a:off x="8588473" y="1106519"/>
            <a:ext cx="555685" cy="41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894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51429" y="2063390"/>
            <a:ext cx="2925989" cy="4019684"/>
          </a:xfrm>
          <a:prstGeom prst="rect">
            <a:avLst/>
          </a:prstGeom>
        </p:spPr>
      </p:pic>
      <p:pic>
        <p:nvPicPr>
          <p:cNvPr id="4106" name="Picture 10" descr="Résultat d’images pour 404.not found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524" y="2949271"/>
            <a:ext cx="2990917" cy="195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122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C0588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22400" y="2305048"/>
            <a:ext cx="3253244" cy="3216275"/>
          </a:xfrm>
          <a:prstGeom prst="rect">
            <a:avLst/>
          </a:prstGeom>
        </p:spPr>
      </p:pic>
      <p:pic>
        <p:nvPicPr>
          <p:cNvPr id="8" name="64C3BA0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72175" y="2514599"/>
            <a:ext cx="4563146" cy="300672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008980" y="550722"/>
            <a:ext cx="7744619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CA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Après maints voyages sur le web…</a:t>
            </a:r>
            <a:endParaRPr lang="fr-F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81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02280" y="2105944"/>
            <a:ext cx="881973" cy="37856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fr-CA" sz="6000" b="1" dirty="0">
                <a:ln/>
                <a:solidFill>
                  <a:schemeClr val="accent4"/>
                </a:solidFill>
              </a:rPr>
              <a:t>W</a:t>
            </a:r>
          </a:p>
          <a:p>
            <a:pPr algn="ctr"/>
            <a:r>
              <a:rPr lang="fr-CA" sz="6000" b="1" cap="none" spc="0" dirty="0">
                <a:ln/>
                <a:solidFill>
                  <a:schemeClr val="accent4"/>
                </a:solidFill>
                <a:effectLst/>
              </a:rPr>
              <a:t>O</a:t>
            </a:r>
            <a:br>
              <a:rPr lang="fr-CA" sz="6000" b="1" cap="none" spc="0" dirty="0">
                <a:ln/>
                <a:solidFill>
                  <a:schemeClr val="accent4"/>
                </a:solidFill>
                <a:effectLst/>
              </a:rPr>
            </a:br>
            <a:r>
              <a:rPr lang="fr-CA" sz="6000" b="1" cap="none" spc="0" dirty="0">
                <a:ln/>
                <a:solidFill>
                  <a:schemeClr val="accent4"/>
                </a:solidFill>
                <a:effectLst/>
              </a:rPr>
              <a:t>W</a:t>
            </a:r>
          </a:p>
          <a:p>
            <a:pPr algn="ctr"/>
            <a:r>
              <a:rPr lang="fr-CA" sz="6000" b="1" dirty="0">
                <a:ln/>
                <a:solidFill>
                  <a:schemeClr val="accent4"/>
                </a:solidFill>
              </a:rPr>
              <a:t>!</a:t>
            </a:r>
            <a:endParaRPr lang="fr-FR" sz="60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7" name="Rectangle 6"/>
          <p:cNvSpPr/>
          <p:nvPr/>
        </p:nvSpPr>
        <p:spPr>
          <a:xfrm rot="1148477">
            <a:off x="9416675" y="2553510"/>
            <a:ext cx="170751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U</a:t>
            </a:r>
            <a:r>
              <a:rPr lang="fr-F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NE</a:t>
            </a:r>
          </a:p>
          <a:p>
            <a:pPr algn="ctr"/>
            <a:r>
              <a:rPr lang="fr-CA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IDÉE!</a:t>
            </a:r>
            <a:endParaRPr lang="fr-F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0604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ésultat d’images pour hilary clinton tris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2166425" cy="6858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450574" y="755374"/>
            <a:ext cx="426719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6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 you try your best but you don’t succeed. </a:t>
            </a:r>
            <a:endParaRPr lang="fr-FR" sz="6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340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2" name="Picture 4" descr="Résultat d’images pour utf8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6" y="1502451"/>
            <a:ext cx="6230302" cy="385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652334" y="1939229"/>
            <a:ext cx="4837370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CA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Idée ultime après maints apprentissages web</a:t>
            </a:r>
          </a:p>
        </p:txBody>
      </p:sp>
    </p:spTree>
    <p:extLst>
      <p:ext uri="{BB962C8B-B14F-4D97-AF65-F5344CB8AC3E}">
        <p14:creationId xmlns:p14="http://schemas.microsoft.com/office/powerpoint/2010/main" val="3458050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ésultats de recherche d'images pour « trump meme »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107" y="-23346"/>
            <a:ext cx="9192639" cy="688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830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4" y="436098"/>
            <a:ext cx="12110288" cy="604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271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12600"/>
            <a:ext cx="12244017" cy="605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592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810"/>
            <a:ext cx="12191999" cy="605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11737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</TotalTime>
  <Words>57</Words>
  <Application>Microsoft Office PowerPoint</Application>
  <PresentationFormat>Grand écran</PresentationFormat>
  <Paragraphs>28</Paragraphs>
  <Slides>11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MingLiU_HKSCS-ExtB</vt:lpstr>
      <vt:lpstr>Arial</vt:lpstr>
      <vt:lpstr>Calibri</vt:lpstr>
      <vt:lpstr>Calibri Light</vt:lpstr>
      <vt:lpstr>Courier New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Mélina Soucy</dc:creator>
  <cp:lastModifiedBy>Mélina Soucy</cp:lastModifiedBy>
  <cp:revision>13</cp:revision>
  <dcterms:created xsi:type="dcterms:W3CDTF">2016-12-13T22:19:40Z</dcterms:created>
  <dcterms:modified xsi:type="dcterms:W3CDTF">2016-12-14T18:13:10Z</dcterms:modified>
</cp:coreProperties>
</file>